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8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9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3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3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0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6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9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4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1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3C76E-D90C-413A-8E8C-91200175B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EC1D3A-1FF2-4964-B5B8-D9215E597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56390D6B-F5E4-42AE-B22C-86D86B7304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986DE6E-AFDF-401D-8D17-ECA387D9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2775" y="0"/>
            <a:ext cx="522922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4F2B12-715E-4D82-A6C9-0596F2984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4692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D48CFCD-BE31-4CE9-A6B0-E4D1AD67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8779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00E52-1AF0-4F41-90AB-7BF5FD87B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0" y="169333"/>
            <a:ext cx="4320340" cy="3743846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5W+1H Website “Gaming Gear Store“</a:t>
            </a: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13720-05D6-453B-92BE-5A95727EC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4250" y="4072044"/>
            <a:ext cx="4320340" cy="1957695"/>
          </a:xfrm>
        </p:spPr>
        <p:txBody>
          <a:bodyPr>
            <a:noAutofit/>
          </a:bodyPr>
          <a:lstStyle/>
          <a:p>
            <a:pPr algn="l"/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535189102 - Michael Yan Petra</a:t>
            </a:r>
          </a:p>
          <a:p>
            <a:pPr algn="l"/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535180119 - Johan Hartanto</a:t>
            </a:r>
          </a:p>
          <a:p>
            <a:pPr algn="l"/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535180125 - Evander Christian </a:t>
            </a:r>
            <a:r>
              <a:rPr lang="en-US" sz="1400" b="0" i="0" dirty="0" err="1">
                <a:solidFill>
                  <a:srgbClr val="24292E"/>
                </a:solidFill>
                <a:effectLst/>
                <a:latin typeface="-apple-system"/>
              </a:rPr>
              <a:t>Dumalang</a:t>
            </a:r>
            <a:endParaRPr lang="en-US" sz="1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535180126 - </a:t>
            </a:r>
            <a:r>
              <a:rPr lang="en-US" sz="1400" b="0" i="0" dirty="0" err="1">
                <a:solidFill>
                  <a:srgbClr val="24292E"/>
                </a:solidFill>
                <a:effectLst/>
                <a:latin typeface="-apple-system"/>
              </a:rPr>
              <a:t>Lubby</a:t>
            </a: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 Gennady</a:t>
            </a:r>
          </a:p>
          <a:p>
            <a:pPr algn="l"/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535180142 - </a:t>
            </a:r>
            <a:r>
              <a:rPr lang="en-US" sz="1400" b="0" i="0" dirty="0" err="1">
                <a:solidFill>
                  <a:srgbClr val="24292E"/>
                </a:solidFill>
                <a:effectLst/>
                <a:latin typeface="-apple-system"/>
              </a:rPr>
              <a:t>Ghatra</a:t>
            </a: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sz="1400" b="0" i="0" dirty="0" err="1">
                <a:solidFill>
                  <a:srgbClr val="24292E"/>
                </a:solidFill>
                <a:effectLst/>
                <a:latin typeface="-apple-system"/>
              </a:rPr>
              <a:t>Vaganzha</a:t>
            </a: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sz="1400" b="0" i="0" dirty="0" err="1">
                <a:solidFill>
                  <a:srgbClr val="24292E"/>
                </a:solidFill>
                <a:effectLst/>
                <a:latin typeface="-apple-system"/>
              </a:rPr>
              <a:t>Rihi</a:t>
            </a: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sz="1400" b="0" i="0" dirty="0" err="1">
                <a:solidFill>
                  <a:srgbClr val="24292E"/>
                </a:solidFill>
                <a:effectLst/>
                <a:latin typeface="-apple-system"/>
              </a:rPr>
              <a:t>Pake</a:t>
            </a:r>
            <a:endParaRPr lang="en-US" sz="14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773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C689-4E4F-4A24-A6D8-E9D48E00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What? (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rancangan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apa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yang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ingin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dibuat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DDFA4-8CF8-47FC-8CC0-DA06E9F2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8004"/>
            <a:ext cx="6202017" cy="3305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DB9AA-DB1B-4494-8C8E-D3E26633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0" y="2159155"/>
            <a:ext cx="5910470" cy="33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8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D7F0-908C-4D5A-86F9-1C9247AA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When? (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kapan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dapat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dilihat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C15B5-B6F1-4080-B4A8-0FA1B5E9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Website kami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ditujukan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bagi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customer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ingin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membeli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produk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gaming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dimana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gaming gear pada masa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sekarang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selalu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merilis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terbaru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atau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hanya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ingin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melihat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produk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harga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gaming gear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setiap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harinya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. Ketika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ada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promosi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hari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raya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konsumen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juga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dapat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melihat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promo di website kami. Website kami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berfungsi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sebagai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website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keseharian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E-commerce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khusus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gaming store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selalu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mengikuti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pembaruan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setiap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saat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4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59BE-9F05-402B-996B-7DAB6FF1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Where? (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kemana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ditujukan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E22F6-0BC0-4BD8-9479-F142A4AC7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Website kami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ditujukan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untuk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konsumen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WNI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saja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.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Sebab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website kami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memiliki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kendala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seperti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bahasa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kurir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pengiriman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hanya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didukung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di negara Indonesia, dan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metode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pembayaran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terbatas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(non Visa / CC)</a:t>
            </a:r>
            <a:endParaRPr lang="en-US" dirty="0"/>
          </a:p>
        </p:txBody>
      </p:sp>
      <p:pic>
        <p:nvPicPr>
          <p:cNvPr id="1026" name="Picture 2" descr="JNE Shipping - Webindoshop">
            <a:extLst>
              <a:ext uri="{FF2B5EF4-FFF2-40B4-BE49-F238E27FC236}">
                <a16:creationId xmlns:a16="http://schemas.microsoft.com/office/drawing/2014/main" id="{60434919-5463-4E22-8D0C-DBF4CBA0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3424"/>
            <a:ext cx="2143539" cy="214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ingapore’s outdated national security policies « Musings ...">
            <a:extLst>
              <a:ext uri="{FF2B5EF4-FFF2-40B4-BE49-F238E27FC236}">
                <a16:creationId xmlns:a16="http://schemas.microsoft.com/office/drawing/2014/main" id="{A913788E-CB2F-4280-8508-F43EF4AEF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96" y="4204770"/>
            <a:ext cx="3185077" cy="18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VO | Crunchbase">
            <a:extLst>
              <a:ext uri="{FF2B5EF4-FFF2-40B4-BE49-F238E27FC236}">
                <a16:creationId xmlns:a16="http://schemas.microsoft.com/office/drawing/2014/main" id="{C573E501-762D-4291-8193-50F8B784A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95" y="4204770"/>
            <a:ext cx="940905" cy="9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ara Top Up GoPay - Lewat Gojek, Alfamart, ATM, SMS ...">
            <a:extLst>
              <a:ext uri="{FF2B5EF4-FFF2-40B4-BE49-F238E27FC236}">
                <a16:creationId xmlns:a16="http://schemas.microsoft.com/office/drawing/2014/main" id="{49C64CFB-DD43-488D-B8DC-6801A669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920699"/>
            <a:ext cx="2045390" cy="142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We Do | KMK-ONLINE">
            <a:extLst>
              <a:ext uri="{FF2B5EF4-FFF2-40B4-BE49-F238E27FC236}">
                <a16:creationId xmlns:a16="http://schemas.microsoft.com/office/drawing/2014/main" id="{011B76F5-DBEF-4AC3-A11C-47F7D8D6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39465"/>
            <a:ext cx="2286002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55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3F5B-313F-4926-B93A-AE19130D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Who? (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siapa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target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pengunjung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A884-DD55-4EB1-9C58-4FB69C003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Website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ini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ditujukan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bagi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kalangan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umum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antusias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terhadap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gaming /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perkembangan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teknologi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terhadap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komputer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selalu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update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sesuai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perkembangan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zaman.</a:t>
            </a:r>
            <a:endParaRPr lang="en-US" dirty="0"/>
          </a:p>
        </p:txBody>
      </p:sp>
      <p:pic>
        <p:nvPicPr>
          <p:cNvPr id="6146" name="Picture 2" descr="Enthusiast Graphics Card Showdown GTX 580 &amp; 570 vs Radeon ...">
            <a:extLst>
              <a:ext uri="{FF2B5EF4-FFF2-40B4-BE49-F238E27FC236}">
                <a16:creationId xmlns:a16="http://schemas.microsoft.com/office/drawing/2014/main" id="{D8E7FEDD-5E2E-4B32-BCB6-D519D55C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77810"/>
            <a:ext cx="3261077" cy="183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Y FULL ROOM/GAMING SETUP! - YouTube">
            <a:extLst>
              <a:ext uri="{FF2B5EF4-FFF2-40B4-BE49-F238E27FC236}">
                <a16:creationId xmlns:a16="http://schemas.microsoft.com/office/drawing/2014/main" id="{D9C0D191-8BCE-4D26-B537-A885BD00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32" y="3429000"/>
            <a:ext cx="3132068" cy="175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50 Amazing PC Gaming Setups That Will Make You Jealous ...">
            <a:extLst>
              <a:ext uri="{FF2B5EF4-FFF2-40B4-BE49-F238E27FC236}">
                <a16:creationId xmlns:a16="http://schemas.microsoft.com/office/drawing/2014/main" id="{48366FB2-601A-4306-AB73-CA7A7CCE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252" y="3940751"/>
            <a:ext cx="2681495" cy="211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53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3CC2-4301-4339-935E-EB622736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Why? (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mengapa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web design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sebagai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media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utama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D9624-F3FE-45B4-AB5E-498AD10FE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Alasan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web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ini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dibuat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untuk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para gamer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atau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tech enthusiast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mencari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produk-produk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khusus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gaming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tanpa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mencampur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kategori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bukan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berkaitan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dengan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“Gaming” dan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dapat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di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akses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melalui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telepon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genggam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atau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komputer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tanpa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perlu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melakukan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instalasi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9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5F6B-00F4-4C9B-B9D2-8FB2DC0F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How? (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bagaimana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perancangannya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1E019-2BBB-4BDB-B69B-42709FEDF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Desain web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dirancang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semenarik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mungkin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dengan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konsep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e-commerce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bertema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“Gaming” agar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menarik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perhatian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para gamer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sehingga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dapat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mencapai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tujuan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yaitu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meningkatnya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penjualan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produk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konsumen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dapat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mengunjungi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situs kami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melalui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situs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pencarian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dengan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mengetik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produk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gaming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ingin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dibeli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pada search engine, dan juga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semua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isi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ada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diwebsite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(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baik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jika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ada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iklan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),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hanya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berfokus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terhadap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gaming gear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atau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peralatan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/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aksesoris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komputer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lainnya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2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CB783-02D2-482C-881C-D076666D9469}"/>
              </a:ext>
            </a:extLst>
          </p:cNvPr>
          <p:cNvSpPr txBox="1"/>
          <p:nvPr/>
        </p:nvSpPr>
        <p:spPr>
          <a:xfrm>
            <a:off x="1550504" y="364053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Website kami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menjual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produk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bertema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“Gaming”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tentunya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ditujukan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para gamer yang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ingin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membeli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atau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melihat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produk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. Website kami juga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dapat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di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akses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setiap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harinya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dan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merilis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produk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6A737D"/>
                </a:solidFill>
                <a:effectLst/>
                <a:latin typeface="-apple-system"/>
              </a:rPr>
              <a:t>terbaru</a:t>
            </a:r>
            <a:r>
              <a:rPr lang="en-US" b="0" i="0" dirty="0">
                <a:solidFill>
                  <a:srgbClr val="6A737D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09D9E-304A-4EE1-A20B-D0E124DF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282316233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F2F3F0"/>
      </a:lt2>
      <a:accent1>
        <a:srgbClr val="904DC3"/>
      </a:accent1>
      <a:accent2>
        <a:srgbClr val="5745B6"/>
      </a:accent2>
      <a:accent3>
        <a:srgbClr val="4D6CC3"/>
      </a:accent3>
      <a:accent4>
        <a:srgbClr val="3B8BB1"/>
      </a:accent4>
      <a:accent5>
        <a:srgbClr val="4BBFB3"/>
      </a:accent5>
      <a:accent6>
        <a:srgbClr val="3BB174"/>
      </a:accent6>
      <a:hlink>
        <a:srgbClr val="3599A0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344</Words>
  <Application>Microsoft Office PowerPoint</Application>
  <PresentationFormat>Widescreen</PresentationFormat>
  <Paragraphs>19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Avenir Next LT Pro</vt:lpstr>
      <vt:lpstr>Sabon Next LT</vt:lpstr>
      <vt:lpstr>Wingdings</vt:lpstr>
      <vt:lpstr>LuminousVTI</vt:lpstr>
      <vt:lpstr>5W+1H Website “Gaming Gear Store“ </vt:lpstr>
      <vt:lpstr>What? (rancangan apa yang ingin dibuat)</vt:lpstr>
      <vt:lpstr>When? (kapan dapat dilihat)</vt:lpstr>
      <vt:lpstr>Where? (kemana ditujukan)</vt:lpstr>
      <vt:lpstr>Who? (siapa target pengunjung)</vt:lpstr>
      <vt:lpstr>Why? (mengapa web design sebagai media utama)</vt:lpstr>
      <vt:lpstr>How? (bagaimana perancangannya)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5W+1H Website “Gaming Gear Store“ </dc:title>
  <dc:creator>Poi Doujin</dc:creator>
  <cp:lastModifiedBy>Poi Doujin</cp:lastModifiedBy>
  <cp:revision>3</cp:revision>
  <dcterms:created xsi:type="dcterms:W3CDTF">2020-10-20T13:58:19Z</dcterms:created>
  <dcterms:modified xsi:type="dcterms:W3CDTF">2020-10-22T03:58:40Z</dcterms:modified>
</cp:coreProperties>
</file>